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70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PARTENAIRE A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0700" y="17526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Greet </a:t>
            </a:r>
            <a:r>
              <a:rPr lang="en-US" sz="2800" smtClean="0">
                <a:latin typeface="Kristen ITC" pitchFamily="66" charset="0"/>
              </a:rPr>
              <a:t>your </a:t>
            </a:r>
            <a:r>
              <a:rPr lang="en-US" sz="2800" dirty="0" smtClean="0">
                <a:latin typeface="Kristen ITC" pitchFamily="66" charset="0"/>
              </a:rPr>
              <a:t>partner.  Introduce yourself and ask his/her name.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2260" y="56388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something you like to do.  Ask your partner to do something after school.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5191" y="3258615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your partner how old he/she is.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0699" y="41910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your name and ask your partner a question about his/her family.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50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97</cp:revision>
  <dcterms:created xsi:type="dcterms:W3CDTF">2011-09-14T23:22:57Z</dcterms:created>
  <dcterms:modified xsi:type="dcterms:W3CDTF">2012-11-07T12:18:03Z</dcterms:modified>
</cp:coreProperties>
</file>